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3" r:id="rId1"/>
  </p:sldMasterIdLst>
  <p:sldIdLst>
    <p:sldId id="256" r:id="rId2"/>
    <p:sldId id="259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60"/>
  </p:normalViewPr>
  <p:slideViewPr>
    <p:cSldViewPr snapToGrid="0">
      <p:cViewPr>
        <p:scale>
          <a:sx n="72" d="100"/>
          <a:sy n="72" d="100"/>
        </p:scale>
        <p:origin x="10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2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82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0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225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16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72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2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3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3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7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E62A25D-8C08-4D18-A254-B59F37D3D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2" r="5055" b="-1"/>
          <a:stretch/>
        </p:blipFill>
        <p:spPr>
          <a:xfrm>
            <a:off x="3523488" y="10"/>
            <a:ext cx="8668512" cy="68579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395366-F083-42D5-A907-91DF890B9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166" y="0"/>
            <a:ext cx="4023360" cy="3204135"/>
          </a:xfrm>
        </p:spPr>
        <p:txBody>
          <a:bodyPr anchor="b">
            <a:normAutofit/>
          </a:bodyPr>
          <a:lstStyle/>
          <a:p>
            <a:pPr algn="ctr"/>
            <a:r>
              <a:rPr lang="es-CO" sz="4800" dirty="0"/>
              <a:t>Caso de Estudio: </a:t>
            </a:r>
            <a:r>
              <a:rPr lang="es-CO" sz="4800" dirty="0" err="1"/>
              <a:t>Papelex</a:t>
            </a:r>
            <a:endParaRPr lang="es-CO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AC0035-39CB-420D-B4C6-1909A4553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547" y="4048724"/>
            <a:ext cx="1900990" cy="1208141"/>
          </a:xfrm>
        </p:spPr>
        <p:txBody>
          <a:bodyPr>
            <a:normAutofit lnSpcReduction="10000"/>
          </a:bodyPr>
          <a:lstStyle/>
          <a:p>
            <a:r>
              <a:rPr lang="es-CO" sz="2000" dirty="0">
                <a:solidFill>
                  <a:srgbClr val="92D050"/>
                </a:solidFill>
              </a:rPr>
              <a:t>Aplicación del Control Estadístico de Procesos</a:t>
            </a:r>
          </a:p>
        </p:txBody>
      </p:sp>
    </p:spTree>
    <p:extLst>
      <p:ext uri="{BB962C8B-B14F-4D97-AF65-F5344CB8AC3E}">
        <p14:creationId xmlns:p14="http://schemas.microsoft.com/office/powerpoint/2010/main" val="329879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C93A042-76AF-46FB-B7B1-60A321C6F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5856" y="1397670"/>
            <a:ext cx="6946145" cy="4074663"/>
          </a:xfrm>
          <a:prstGeom prst="rect">
            <a:avLst/>
          </a:prstGeom>
        </p:spPr>
      </p:pic>
      <p:pic>
        <p:nvPicPr>
          <p:cNvPr id="14" name="Imagen 13" descr="Cómo elaborar papel reciclado paso a paso. (con imágenes ...">
            <a:extLst>
              <a:ext uri="{FF2B5EF4-FFF2-40B4-BE49-F238E27FC236}">
                <a16:creationId xmlns:a16="http://schemas.microsoft.com/office/drawing/2014/main" id="{57606C53-1238-4E86-BF28-07A66CB77C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06" y="1397672"/>
            <a:ext cx="4959047" cy="4637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35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E62A25D-8C08-4D18-A254-B59F37D3D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2" r="5055" b="-1"/>
          <a:stretch/>
        </p:blipFill>
        <p:spPr>
          <a:xfrm>
            <a:off x="5618923" y="-33409"/>
            <a:ext cx="6574772" cy="68579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395366-F083-42D5-A907-91DF890B9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434" y="1361074"/>
            <a:ext cx="6439655" cy="3204135"/>
          </a:xfrm>
        </p:spPr>
        <p:txBody>
          <a:bodyPr anchor="b">
            <a:normAutofit/>
          </a:bodyPr>
          <a:lstStyle/>
          <a:p>
            <a:r>
              <a:rPr lang="es-CO" sz="2400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81D4B9-DF7A-44E0-96FB-0FBECEDFBBFD}"/>
              </a:ext>
            </a:extLst>
          </p:cNvPr>
          <p:cNvSpPr txBox="1"/>
          <p:nvPr/>
        </p:nvSpPr>
        <p:spPr>
          <a:xfrm>
            <a:off x="2852791" y="5002975"/>
            <a:ext cx="6202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¡Iniciar Control Estadístico de Procesos!</a:t>
            </a:r>
          </a:p>
        </p:txBody>
      </p:sp>
      <p:pic>
        <p:nvPicPr>
          <p:cNvPr id="10" name="VID-20170523-WA0005">
            <a:hlinkClick r:id="" action="ppaction://media"/>
            <a:extLst>
              <a:ext uri="{FF2B5EF4-FFF2-40B4-BE49-F238E27FC236}">
                <a16:creationId xmlns:a16="http://schemas.microsoft.com/office/drawing/2014/main" id="{99E0827E-1032-48B8-BBBA-8AA2344125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46" end="185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0308" y="1212408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78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861F8192-C19A-4130-88E9-2831F58CFF97}"/>
              </a:ext>
            </a:extLst>
          </p:cNvPr>
          <p:cNvPicPr/>
          <p:nvPr/>
        </p:nvPicPr>
        <p:blipFill rotWithShape="1">
          <a:blip r:embed="rId2">
            <a:alphaModFix amt="40000"/>
          </a:blip>
          <a:srcRect l="5498" r="6946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1398F0-8412-4EDB-BD09-4EA4313C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2" y="2450324"/>
            <a:ext cx="8915399" cy="2262781"/>
          </a:xfrm>
        </p:spPr>
        <p:txBody>
          <a:bodyPr>
            <a:normAutofit/>
          </a:bodyPr>
          <a:lstStyle/>
          <a:p>
            <a:r>
              <a:rPr lang="es-CO">
                <a:solidFill>
                  <a:schemeClr val="tx1"/>
                </a:solidFill>
              </a:rPr>
              <a:t>¿Cultura de la Calidad y Confiabilidad? 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4323811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69848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142BE-DED1-480F-BFDC-9E3C114C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Diseño de las Cartas de Control</a:t>
            </a:r>
          </a:p>
        </p:txBody>
      </p:sp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F0C69D96-798B-4907-B206-E2540619A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427" y="1662362"/>
            <a:ext cx="8808577" cy="3533275"/>
          </a:xfrm>
          <a:prstGeom prst="rect">
            <a:avLst/>
          </a:prstGeom>
        </p:spPr>
      </p:pic>
      <p:pic>
        <p:nvPicPr>
          <p:cNvPr id="9" name="Gráfico 8" descr="Estadísticas">
            <a:extLst>
              <a:ext uri="{FF2B5EF4-FFF2-40B4-BE49-F238E27FC236}">
                <a16:creationId xmlns:a16="http://schemas.microsoft.com/office/drawing/2014/main" id="{6FAD8BA3-F261-4069-8463-BB8916E9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3567" y="5369146"/>
            <a:ext cx="914400" cy="914400"/>
          </a:xfrm>
          <a:prstGeom prst="rect">
            <a:avLst/>
          </a:prstGeom>
        </p:spPr>
      </p:pic>
      <p:pic>
        <p:nvPicPr>
          <p:cNvPr id="16" name="Gráfico 15" descr="Persona confundida">
            <a:extLst>
              <a:ext uri="{FF2B5EF4-FFF2-40B4-BE49-F238E27FC236}">
                <a16:creationId xmlns:a16="http://schemas.microsoft.com/office/drawing/2014/main" id="{238E26E0-7811-441A-AD30-E5A8F71E7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033" y="5369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áfico 7" descr="Base de datos">
            <a:extLst>
              <a:ext uri="{FF2B5EF4-FFF2-40B4-BE49-F238E27FC236}">
                <a16:creationId xmlns:a16="http://schemas.microsoft.com/office/drawing/2014/main" id="{93024E0A-AA40-4B31-A0F0-4CF763E7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áfico 9" descr="Gráfico de barras RTL">
            <a:extLst>
              <a:ext uri="{FF2B5EF4-FFF2-40B4-BE49-F238E27FC236}">
                <a16:creationId xmlns:a16="http://schemas.microsoft.com/office/drawing/2014/main" id="{61AB33B1-F467-48F3-99B0-B5376AA9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áfico 5" descr="Investigar">
            <a:extLst>
              <a:ext uri="{FF2B5EF4-FFF2-40B4-BE49-F238E27FC236}">
                <a16:creationId xmlns:a16="http://schemas.microsoft.com/office/drawing/2014/main" id="{AF2F96A4-D941-41AB-9EF7-2665842B2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2269" y="641775"/>
            <a:ext cx="2468527" cy="2468527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04A586C-1CE1-4A9E-A5A9-E4E50BA9BB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99" b="4293"/>
          <a:stretch/>
        </p:blipFill>
        <p:spPr>
          <a:xfrm>
            <a:off x="6136397" y="1192829"/>
            <a:ext cx="5590529" cy="42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4723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33</Words>
  <Application>Microsoft Office PowerPoint</Application>
  <PresentationFormat>Panorámica</PresentationFormat>
  <Paragraphs>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Espiral</vt:lpstr>
      <vt:lpstr>Caso de Estudio: Papelex</vt:lpstr>
      <vt:lpstr>Presentación de PowerPoint</vt:lpstr>
      <vt:lpstr>.</vt:lpstr>
      <vt:lpstr>¿Cultura de la Calidad y Confiabilidad? </vt:lpstr>
      <vt:lpstr>Diseño de las Cartas de Control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de Estudio: Papelex</dc:title>
  <dc:creator>JHON ESTEBAN ARREDONDO PARRA</dc:creator>
  <cp:lastModifiedBy>JHON ESTEBAN ARREDONDO PARRA</cp:lastModifiedBy>
  <cp:revision>6</cp:revision>
  <dcterms:created xsi:type="dcterms:W3CDTF">2020-05-29T17:46:30Z</dcterms:created>
  <dcterms:modified xsi:type="dcterms:W3CDTF">2020-05-31T05:00:06Z</dcterms:modified>
</cp:coreProperties>
</file>